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عربی پایه هفتم</a:t>
            </a:r>
            <a:endParaRPr lang="en-US" b="1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آنها یا ایشان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هُما،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هُما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هُم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هُنَّ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ذَهَبا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ذَهَبَتا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ذَهَبوا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ذَهَبنَ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هُما،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هُما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هُم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هُنَّ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هُما ذَهَبا،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هُما ذَهَبَتا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هُم ذَهَبوا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هُنَّ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ذَهَبنَ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آنها رفتند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هُما ذَهَبا اِلَی بَیتِهِما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هُما ذَهَبَتا اِلَی بَیتِهِما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هُم ذَهَبوا اِلَی بَیتِهِم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هُنَّ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ذَهَبنَ اِلَی بَیتِهِنَّ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آنها به خانه شان رفتند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 advTm="300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صرف 14 صیغه فعل ماضی با ترجمه فارسی</a:t>
            </a:r>
            <a:endParaRPr lang="en-US" b="1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391400" cy="4343400"/>
          </a:xfrm>
        </p:spPr>
        <p:txBody>
          <a:bodyPr>
            <a:normAutofit/>
          </a:bodyPr>
          <a:lstStyle/>
          <a:p>
            <a:pPr algn="just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ضمیر منفصل یا جدا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فعل ماضی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ضمیر متصل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جمله عربی</a:t>
            </a:r>
          </a:p>
          <a:p>
            <a:pPr algn="just" rtl="1">
              <a:buFontTx/>
              <a:buChar char="-"/>
            </a:pP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ترجمه فارسی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در جمله</a:t>
            </a:r>
          </a:p>
          <a:p>
            <a:pPr algn="just" rtl="1">
              <a:buFontTx/>
              <a:buChar char="-"/>
            </a:pPr>
            <a:r>
              <a:rPr lang="fa-IR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ترجمه</a:t>
            </a:r>
            <a:endParaRPr lang="en-US" b="1" dirty="0">
              <a:solidFill>
                <a:srgbClr val="C00000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من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اَنَا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ذَهَبتُ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اَنَا ذَهَبتُ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من رفتم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اَنَا ذَهَبتُ اِلَی بَیتی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من به خانه ام رفتم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 advTm="5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تو مذکر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اَنتَ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ذَهَبتَ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کَ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اَنتَ ذَهَبتَ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تو رفتی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اَنتَ ذَهَبتَ اِلَی بَیتِکَ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تو به خانه ات رفتی (مذکر)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تو مؤنث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اَنتِ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ذَهَبتِ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کِ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اَنتِ ذَهَبتِ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تو رفتی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اَنتِ ذَهَبتِ اِلَی بَیتِکِ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تو به خانه ات رفتی (مؤنث)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او مذکر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هُوَ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ذَهَبَ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هُوَ ذَهَبَ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او رفت (مذکر)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هُوَ ذَهَبَ اِلَی بَیتِهُ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او به خانه اش رفت (مذکر)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او مؤنث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هِیَ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ذَهَبَت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هِیَ ذَهَبَت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او رفت (مؤنث)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هِیَ ذَهَبَت اِلَی بَیتِها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او به خانه اش رفت (مؤنث)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ما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نَحنُ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ذَهَبنا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نا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نَحنُ ذَهَبنا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ما رفتیم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نَحنُ ذَهَبنا اِلَی بَیتِنا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ما به خانه مان رفتیم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صیغه شما با فعل ذَهَبَ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-  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اَنتُما،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اَنتُما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اَنتُم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ا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َنتُنَّ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ذَهَبتُما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ذَهَبتُما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ذَهَبتُم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ذَهَبتُنَّ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کُما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کُما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کُم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کُنَّ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اَنتُما ذَهَبتُما،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اَنتُما ذَهَبتُما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اَنتُم ذَهَبتُم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اَنتُنَّ ذَهَبتُنَّ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شما رفتید</a:t>
            </a:r>
          </a:p>
          <a:p>
            <a:pPr algn="r" rtl="1">
              <a:buFontTx/>
              <a:buChar char="-"/>
            </a:pP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اَنتُما ذَهَبتُما اِلَی بَیتِکِما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اَنتُما ذَهَبتُما اِلَی بَیتِکِما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00B050"/>
                </a:solidFill>
                <a:latin typeface="Adobe Arabic" pitchFamily="18" charset="-78"/>
                <a:cs typeface="Adobe Arabic" pitchFamily="18" charset="-78"/>
              </a:rPr>
              <a:t>اَنتُم ذَهَبتُم اِلَی بَیتِکِم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، </a:t>
            </a:r>
            <a:r>
              <a:rPr lang="fa-IR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اَنتُنَّ ذَهَبتُنَّ اِلَی بَیتِکُنَّ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شما به خانه تان رفتید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316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عربی پایه هفتم</vt:lpstr>
      <vt:lpstr>صرف 14 صیغه فعل ماضی با ترجمه فارسی</vt:lpstr>
      <vt:lpstr>صیغه من با فعل ذَهَبَ</vt:lpstr>
      <vt:lpstr>صیغه تو مذکر با فعل ذَهَبَ</vt:lpstr>
      <vt:lpstr>صیغه تو مؤنث با فعل ذَهَبَ</vt:lpstr>
      <vt:lpstr>صیغه او مذکر با فعل ذَهَبَ</vt:lpstr>
      <vt:lpstr>صیغه او مؤنث با فعل ذَهَبَ</vt:lpstr>
      <vt:lpstr>صیغه ما با فعل ذَهَبَ</vt:lpstr>
      <vt:lpstr>صیغه شما با فعل ذَهَبَ</vt:lpstr>
      <vt:lpstr>صیغه آنها یا ایشان با فعل ذَهَبَ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صرف 14 صیغه فعل ماضی با ترجمه فارسی</dc:title>
  <dc:creator>MRT</dc:creator>
  <cp:lastModifiedBy>MRT</cp:lastModifiedBy>
  <cp:revision>15</cp:revision>
  <cp:lastPrinted>2020-03-15T13:13:01Z</cp:lastPrinted>
  <dcterms:created xsi:type="dcterms:W3CDTF">2020-03-15T12:36:17Z</dcterms:created>
  <dcterms:modified xsi:type="dcterms:W3CDTF">2020-03-15T13:48:06Z</dcterms:modified>
</cp:coreProperties>
</file>